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</p:sldIdLst>
  <p:sldSz cx="9540875" cy="7561263"/>
  <p:notesSz cx="6858000" cy="9144000"/>
  <p:defaultTextStyle>
    <a:defPPr>
      <a:defRPr lang="zh-CN"/>
    </a:defPPr>
    <a:lvl1pPr marL="0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8610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721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582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443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3048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1658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20267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08877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678" y="96"/>
      </p:cViewPr>
      <p:guideLst>
        <p:guide orient="horz" pos="2382"/>
        <p:guide pos="30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5566" y="2348893"/>
            <a:ext cx="8109744" cy="16207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31131" y="4284716"/>
            <a:ext cx="6678613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7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4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3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1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0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8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7134" y="302802"/>
            <a:ext cx="2146697" cy="64515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7044" y="302802"/>
            <a:ext cx="6281076" cy="64515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3663" y="4858812"/>
            <a:ext cx="8109744" cy="1501751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3663" y="3204786"/>
            <a:ext cx="8109744" cy="165402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86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72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5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44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30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1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02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088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7044" y="1764295"/>
            <a:ext cx="4213886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49945" y="1764295"/>
            <a:ext cx="4213886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7044" y="1692533"/>
            <a:ext cx="4215543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8610" indent="0">
              <a:buNone/>
              <a:defRPr sz="2100" b="1"/>
            </a:lvl2pPr>
            <a:lvl3pPr marL="977219" indent="0">
              <a:buNone/>
              <a:defRPr sz="1900" b="1"/>
            </a:lvl3pPr>
            <a:lvl4pPr marL="1465829" indent="0">
              <a:buNone/>
              <a:defRPr sz="1700" b="1"/>
            </a:lvl4pPr>
            <a:lvl5pPr marL="1954439" indent="0">
              <a:buNone/>
              <a:defRPr sz="1700" b="1"/>
            </a:lvl5pPr>
            <a:lvl6pPr marL="2443048" indent="0">
              <a:buNone/>
              <a:defRPr sz="1700" b="1"/>
            </a:lvl6pPr>
            <a:lvl7pPr marL="2931658" indent="0">
              <a:buNone/>
              <a:defRPr sz="1700" b="1"/>
            </a:lvl7pPr>
            <a:lvl8pPr marL="3420267" indent="0">
              <a:buNone/>
              <a:defRPr sz="1700" b="1"/>
            </a:lvl8pPr>
            <a:lvl9pPr marL="3908877" indent="0">
              <a:buNone/>
              <a:defRPr sz="17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7044" y="2397901"/>
            <a:ext cx="4215543" cy="4356478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46633" y="1692533"/>
            <a:ext cx="4217199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8610" indent="0">
              <a:buNone/>
              <a:defRPr sz="2100" b="1"/>
            </a:lvl2pPr>
            <a:lvl3pPr marL="977219" indent="0">
              <a:buNone/>
              <a:defRPr sz="1900" b="1"/>
            </a:lvl3pPr>
            <a:lvl4pPr marL="1465829" indent="0">
              <a:buNone/>
              <a:defRPr sz="1700" b="1"/>
            </a:lvl4pPr>
            <a:lvl5pPr marL="1954439" indent="0">
              <a:buNone/>
              <a:defRPr sz="1700" b="1"/>
            </a:lvl5pPr>
            <a:lvl6pPr marL="2443048" indent="0">
              <a:buNone/>
              <a:defRPr sz="1700" b="1"/>
            </a:lvl6pPr>
            <a:lvl7pPr marL="2931658" indent="0">
              <a:buNone/>
              <a:defRPr sz="1700" b="1"/>
            </a:lvl7pPr>
            <a:lvl8pPr marL="3420267" indent="0">
              <a:buNone/>
              <a:defRPr sz="1700" b="1"/>
            </a:lvl8pPr>
            <a:lvl9pPr marL="3908877" indent="0">
              <a:buNone/>
              <a:defRPr sz="17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46633" y="2397901"/>
            <a:ext cx="4217199" cy="4356478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7044" y="301050"/>
            <a:ext cx="3138882" cy="128121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30217" y="301051"/>
            <a:ext cx="5333614" cy="6453328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7044" y="1582265"/>
            <a:ext cx="3138882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88610" indent="0">
              <a:buNone/>
              <a:defRPr sz="1300"/>
            </a:lvl2pPr>
            <a:lvl3pPr marL="977219" indent="0">
              <a:buNone/>
              <a:defRPr sz="1100"/>
            </a:lvl3pPr>
            <a:lvl4pPr marL="1465829" indent="0">
              <a:buNone/>
              <a:defRPr sz="1000"/>
            </a:lvl4pPr>
            <a:lvl5pPr marL="1954439" indent="0">
              <a:buNone/>
              <a:defRPr sz="1000"/>
            </a:lvl5pPr>
            <a:lvl6pPr marL="2443048" indent="0">
              <a:buNone/>
              <a:defRPr sz="1000"/>
            </a:lvl6pPr>
            <a:lvl7pPr marL="2931658" indent="0">
              <a:buNone/>
              <a:defRPr sz="1000"/>
            </a:lvl7pPr>
            <a:lvl8pPr marL="3420267" indent="0">
              <a:buNone/>
              <a:defRPr sz="1000"/>
            </a:lvl8pPr>
            <a:lvl9pPr marL="3908877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70078" y="5292884"/>
            <a:ext cx="5724525" cy="62485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70078" y="675613"/>
            <a:ext cx="5724525" cy="4536758"/>
          </a:xfrm>
        </p:spPr>
        <p:txBody>
          <a:bodyPr/>
          <a:lstStyle>
            <a:lvl1pPr marL="0" indent="0">
              <a:buNone/>
              <a:defRPr sz="3400"/>
            </a:lvl1pPr>
            <a:lvl2pPr marL="488610" indent="0">
              <a:buNone/>
              <a:defRPr sz="3000"/>
            </a:lvl2pPr>
            <a:lvl3pPr marL="977219" indent="0">
              <a:buNone/>
              <a:defRPr sz="2600"/>
            </a:lvl3pPr>
            <a:lvl4pPr marL="1465829" indent="0">
              <a:buNone/>
              <a:defRPr sz="2100"/>
            </a:lvl4pPr>
            <a:lvl5pPr marL="1954439" indent="0">
              <a:buNone/>
              <a:defRPr sz="2100"/>
            </a:lvl5pPr>
            <a:lvl6pPr marL="2443048" indent="0">
              <a:buNone/>
              <a:defRPr sz="2100"/>
            </a:lvl6pPr>
            <a:lvl7pPr marL="2931658" indent="0">
              <a:buNone/>
              <a:defRPr sz="2100"/>
            </a:lvl7pPr>
            <a:lvl8pPr marL="3420267" indent="0">
              <a:buNone/>
              <a:defRPr sz="2100"/>
            </a:lvl8pPr>
            <a:lvl9pPr marL="3908877" indent="0">
              <a:buNone/>
              <a:defRPr sz="21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70078" y="5917739"/>
            <a:ext cx="5724525" cy="887398"/>
          </a:xfrm>
        </p:spPr>
        <p:txBody>
          <a:bodyPr/>
          <a:lstStyle>
            <a:lvl1pPr marL="0" indent="0">
              <a:buNone/>
              <a:defRPr sz="1500"/>
            </a:lvl1pPr>
            <a:lvl2pPr marL="488610" indent="0">
              <a:buNone/>
              <a:defRPr sz="1300"/>
            </a:lvl2pPr>
            <a:lvl3pPr marL="977219" indent="0">
              <a:buNone/>
              <a:defRPr sz="1100"/>
            </a:lvl3pPr>
            <a:lvl4pPr marL="1465829" indent="0">
              <a:buNone/>
              <a:defRPr sz="1000"/>
            </a:lvl4pPr>
            <a:lvl5pPr marL="1954439" indent="0">
              <a:buNone/>
              <a:defRPr sz="1000"/>
            </a:lvl5pPr>
            <a:lvl6pPr marL="2443048" indent="0">
              <a:buNone/>
              <a:defRPr sz="1000"/>
            </a:lvl6pPr>
            <a:lvl7pPr marL="2931658" indent="0">
              <a:buNone/>
              <a:defRPr sz="1000"/>
            </a:lvl7pPr>
            <a:lvl8pPr marL="3420267" indent="0">
              <a:buNone/>
              <a:defRPr sz="1000"/>
            </a:lvl8pPr>
            <a:lvl9pPr marL="3908877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7044" y="302801"/>
            <a:ext cx="8586788" cy="1260211"/>
          </a:xfrm>
          <a:prstGeom prst="rect">
            <a:avLst/>
          </a:prstGeom>
        </p:spPr>
        <p:txBody>
          <a:bodyPr vert="horz" lIns="97722" tIns="48861" rIns="97722" bIns="48861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7044" y="1764295"/>
            <a:ext cx="8586788" cy="4990084"/>
          </a:xfrm>
          <a:prstGeom prst="rect">
            <a:avLst/>
          </a:prstGeom>
        </p:spPr>
        <p:txBody>
          <a:bodyPr vert="horz" lIns="97722" tIns="48861" rIns="97722" bIns="48861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7044" y="7008171"/>
            <a:ext cx="2226204" cy="402567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59799" y="7008171"/>
            <a:ext cx="3021277" cy="402567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837627" y="7008171"/>
            <a:ext cx="2226204" cy="402567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7219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6457" indent="-366457" algn="l" defTabSz="97721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3991" indent="-305381" algn="l" defTabSz="977219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524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0134" indent="-244305" algn="l" defTabSz="97721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8743" indent="-244305" algn="l" defTabSz="977219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7353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75963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4572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82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8610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1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582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443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3048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1658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267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8877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9957" y="2700511"/>
            <a:ext cx="8586788" cy="1260211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北京理工大学</a:t>
            </a: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</a:t>
            </a: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周年校庆标志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49957" y="4140671"/>
            <a:ext cx="8640960" cy="28803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北京理工大学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校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75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周年校庆标志释义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标志整体以北京理工大学中心教学楼为设计元素，并将其中部主体部分抽象为延安宝塔，两侧图案有窑洞和红旗形象，下面为“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1940-2015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”字样，意在说明北京理工大学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是党在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延安创建的第一所理工大学。标志通过扁平化、简洁化的设计手法，使整体风格简洁明了，形象突出，富有时代气息，体现了学校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75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年来在继承发扬优秀传统的同时，与时俱进、开拓创新的办学风格，不断追求更加卓越的目标，开创更加灿烂的明天。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8490" t="17603" r="10754" b="39532"/>
          <a:stretch/>
        </p:blipFill>
        <p:spPr bwMode="auto">
          <a:xfrm>
            <a:off x="918009" y="972319"/>
            <a:ext cx="7704856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52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653"/>
            <a:ext cx="9540872" cy="75595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845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127</Words>
  <Application>Microsoft Office PowerPoint</Application>
  <PresentationFormat>自定义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Office 主题</vt:lpstr>
      <vt:lpstr>北京理工大学75周年校庆标志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Sabrina</dc:creator>
  <cp:lastModifiedBy>王征</cp:lastModifiedBy>
  <cp:revision>15</cp:revision>
  <dcterms:created xsi:type="dcterms:W3CDTF">2015-07-17T12:25:10Z</dcterms:created>
  <dcterms:modified xsi:type="dcterms:W3CDTF">2015-08-31T10:33:55Z</dcterms:modified>
</cp:coreProperties>
</file>